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media/image59.jpeg" ContentType="image/jpeg"/>
  <Override PartName="/ppt/media/image7.jpeg" ContentType="image/jpeg"/>
  <Override PartName="/ppt/media/image28.jpeg" ContentType="image/jpeg"/>
  <Override PartName="/ppt/media/image1.png" ContentType="image/png"/>
  <Override PartName="/ppt/media/image56.jpeg" ContentType="image/jpeg"/>
  <Override PartName="/ppt/media/image2.png" ContentType="image/png"/>
  <Override PartName="/ppt/media/image9.jpeg" ContentType="image/jpeg"/>
  <Override PartName="/ppt/media/image17.jpeg" ContentType="image/jpeg"/>
  <Override PartName="/ppt/media/image3.png" ContentType="image/png"/>
  <Override PartName="/ppt/media/image45.jpeg" ContentType="image/jpeg"/>
  <Override PartName="/ppt/media/image4.png" ContentType="image/png"/>
  <Override PartName="/ppt/media/image5.png" ContentType="image/png"/>
  <Override PartName="/ppt/media/image8.jpeg" ContentType="image/jpeg"/>
  <Override PartName="/ppt/media/image34.jpeg" ContentType="image/jpeg"/>
  <Override PartName="/ppt/media/image6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47.png" ContentType="image/png"/>
  <Override PartName="/ppt/media/image27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6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7.jpeg" ContentType="image/jpeg"/>
  <Override PartName="/ppt/media/image58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it-I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delle note</a:t>
            </a:r>
            <a:endParaRPr b="0" lang="it-I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it-IT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it-IT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it-IT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4312FE05-723F-4A6B-9BC9-43C2FC812680}" type="slidenum">
              <a:rPr b="0" lang="it-IT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</a:t>
            </a:fld>
            <a:endParaRPr b="0" lang="it-I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it-I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037FECD-A204-4FD7-9958-46C125DAE7CB}" type="slidenum">
              <a:rPr b="0" lang="it-I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&lt;numero&gt;</a:t>
            </a:fld>
            <a:endParaRPr b="0" lang="it-IT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6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5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16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Fare clic per modificare lo stile del titolo</a:t>
            </a:r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EF81D961-2A0A-4272-BDC1-1B021AFFB32A}" type="datetime"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15/11/18</a:t>
            </a:fld>
            <a:endParaRPr b="0" lang="it-IT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it-IT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482AFBF1-0EA5-40DC-99E4-A433587F8BD5}" type="slidenum"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&lt;numero&gt;</a:t>
            </a:fld>
            <a:endParaRPr b="0" lang="it-IT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Fai clic per modificare il formato del testo della struttura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Secondo livello struttura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Terzo livello struttura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livello struttura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livello struttura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Sesto livello struttura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Settimo livello struttura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Fare clic per modificare lo stile del titolo</a:t>
            </a:r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Fare clic per modificare stili del testo dello schema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Secondo livello</a:t>
            </a:r>
            <a:endParaRPr b="0"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Terzo livello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livello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livello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F069008D-FBA3-4131-95F8-254691E1F7AC}" type="datetime"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15/11/18</a:t>
            </a:fld>
            <a:endParaRPr b="0" lang="it-IT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it-IT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AA590B1E-917C-4F4B-87EC-716E0DCE2CB2}" type="slidenum"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fld>
            <a:endParaRPr b="0" lang="it-IT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DD6CAB03-E4E4-4D3F-83B6-10EF68ADA562}" type="datetime"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15/11/18</a:t>
            </a:fld>
            <a:endParaRPr b="0" lang="it-IT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it-IT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01711502-63E5-44B6-AB3A-E640D8CCB1AC}" type="slidenum">
              <a:rPr b="0" lang="it-I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fld>
            <a:endParaRPr b="0" lang="it-IT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Fai clic per modificare il formato del testo del titolo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Fai clic per modificare il formato del testo della struttura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Secondo livello struttura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Terzo livello struttura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livello struttura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livello struttura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Sesto livello struttura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Settimo livello struttura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2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2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2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2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2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2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2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2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2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2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2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2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2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2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2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2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2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2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25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2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25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25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685800" y="2130480"/>
            <a:ext cx="7772040" cy="29545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br/>
            <a:r>
              <a:rPr b="1"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Sant’Ambrogio di Torino</a:t>
            </a:r>
            <a:br/>
            <a:br/>
            <a:br/>
            <a:r>
              <a:rPr b="1" i="1"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Documentazione fotografica</a:t>
            </a:r>
            <a:br/>
            <a:br/>
            <a:br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183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185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187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189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191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193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13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195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14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magine 1" descr=""/>
          <p:cNvPicPr/>
          <p:nvPr/>
        </p:nvPicPr>
        <p:blipFill>
          <a:blip r:embed="rId1"/>
          <a:stretch/>
        </p:blipFill>
        <p:spPr>
          <a:xfrm>
            <a:off x="0" y="368280"/>
            <a:ext cx="9143640" cy="6121080"/>
          </a:xfrm>
          <a:prstGeom prst="rect">
            <a:avLst/>
          </a:prstGeom>
          <a:ln>
            <a:noFill/>
          </a:ln>
        </p:spPr>
      </p:pic>
      <p:sp>
        <p:nvSpPr>
          <p:cNvPr id="197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15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199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16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201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17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24" name="Segnaposto contenuto 4" descr=""/>
          <p:cNvPicPr/>
          <p:nvPr/>
        </p:nvPicPr>
        <p:blipFill>
          <a:blip r:embed="rId1"/>
          <a:stretch/>
        </p:blipFill>
        <p:spPr>
          <a:xfrm>
            <a:off x="0" y="157680"/>
            <a:ext cx="9121320" cy="6439320"/>
          </a:xfrm>
          <a:prstGeom prst="rect">
            <a:avLst/>
          </a:prstGeom>
          <a:ln>
            <a:noFill/>
          </a:ln>
        </p:spPr>
      </p:pic>
      <p:sp>
        <p:nvSpPr>
          <p:cNvPr id="125" name="CustomShape 2"/>
          <p:cNvSpPr/>
          <p:nvPr/>
        </p:nvSpPr>
        <p:spPr>
          <a:xfrm>
            <a:off x="2195640" y="3573000"/>
            <a:ext cx="143640" cy="143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it-IT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r>
            <a:endParaRPr b="0" lang="it-IT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CustomShape 3"/>
          <p:cNvSpPr/>
          <p:nvPr/>
        </p:nvSpPr>
        <p:spPr>
          <a:xfrm>
            <a:off x="2339640" y="3658320"/>
            <a:ext cx="143640" cy="143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it-IT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r>
            <a:endParaRPr b="0" lang="it-IT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CustomShape 4"/>
          <p:cNvSpPr/>
          <p:nvPr/>
        </p:nvSpPr>
        <p:spPr>
          <a:xfrm>
            <a:off x="4550760" y="3684240"/>
            <a:ext cx="143640" cy="143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it-IT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</a:t>
            </a:r>
            <a:endParaRPr b="0" lang="it-IT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CustomShape 5"/>
          <p:cNvSpPr/>
          <p:nvPr/>
        </p:nvSpPr>
        <p:spPr>
          <a:xfrm>
            <a:off x="4645800" y="3552120"/>
            <a:ext cx="143640" cy="143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it-IT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</a:t>
            </a:r>
            <a:endParaRPr b="0" lang="it-IT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CustomShape 6"/>
          <p:cNvSpPr/>
          <p:nvPr/>
        </p:nvSpPr>
        <p:spPr>
          <a:xfrm>
            <a:off x="4379400" y="3929040"/>
            <a:ext cx="143640" cy="143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it-IT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</a:t>
            </a:r>
            <a:endParaRPr b="0" lang="it-IT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CustomShape 7"/>
          <p:cNvSpPr/>
          <p:nvPr/>
        </p:nvSpPr>
        <p:spPr>
          <a:xfrm>
            <a:off x="4140000" y="4073040"/>
            <a:ext cx="143640" cy="1310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it-IT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</a:t>
            </a:r>
            <a:endParaRPr b="0" lang="it-IT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CustomShape 8"/>
          <p:cNvSpPr/>
          <p:nvPr/>
        </p:nvSpPr>
        <p:spPr>
          <a:xfrm>
            <a:off x="4212000" y="3935520"/>
            <a:ext cx="143640" cy="1310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it-IT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</a:t>
            </a:r>
            <a:endParaRPr b="0" lang="it-IT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CustomShape 9"/>
          <p:cNvSpPr/>
          <p:nvPr/>
        </p:nvSpPr>
        <p:spPr>
          <a:xfrm>
            <a:off x="4079520" y="3942000"/>
            <a:ext cx="143640" cy="1310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it-IT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</a:t>
            </a:r>
            <a:endParaRPr b="0" lang="it-IT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CustomShape 10"/>
          <p:cNvSpPr/>
          <p:nvPr/>
        </p:nvSpPr>
        <p:spPr>
          <a:xfrm>
            <a:off x="3996000" y="3873960"/>
            <a:ext cx="143640" cy="1310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it-IT" sz="1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</a:t>
            </a:r>
            <a:endParaRPr b="0" lang="it-IT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CustomShape 11"/>
          <p:cNvSpPr/>
          <p:nvPr/>
        </p:nvSpPr>
        <p:spPr>
          <a:xfrm>
            <a:off x="3876120" y="3866760"/>
            <a:ext cx="143640" cy="1310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5" name="CustomShape 12"/>
          <p:cNvSpPr/>
          <p:nvPr/>
        </p:nvSpPr>
        <p:spPr>
          <a:xfrm>
            <a:off x="3812040" y="3835440"/>
            <a:ext cx="335160" cy="19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it-IT" sz="7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</a:t>
            </a:r>
            <a:endParaRPr b="0" lang="it-IT" sz="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CustomShape 13"/>
          <p:cNvSpPr/>
          <p:nvPr/>
        </p:nvSpPr>
        <p:spPr>
          <a:xfrm>
            <a:off x="3924000" y="4005000"/>
            <a:ext cx="143640" cy="143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7" name="CustomShape 14"/>
          <p:cNvSpPr/>
          <p:nvPr/>
        </p:nvSpPr>
        <p:spPr>
          <a:xfrm>
            <a:off x="3863520" y="3974760"/>
            <a:ext cx="335160" cy="19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it-IT" sz="7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</a:t>
            </a:r>
            <a:endParaRPr b="0" lang="it-IT" sz="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CustomShape 15"/>
          <p:cNvSpPr/>
          <p:nvPr/>
        </p:nvSpPr>
        <p:spPr>
          <a:xfrm>
            <a:off x="3743640" y="3804480"/>
            <a:ext cx="143640" cy="1310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9" name="CustomShape 16"/>
          <p:cNvSpPr/>
          <p:nvPr/>
        </p:nvSpPr>
        <p:spPr>
          <a:xfrm>
            <a:off x="3677760" y="3765600"/>
            <a:ext cx="335160" cy="19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it-IT" sz="7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</a:t>
            </a:r>
            <a:endParaRPr b="0" lang="it-IT" sz="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CustomShape 17"/>
          <p:cNvSpPr/>
          <p:nvPr/>
        </p:nvSpPr>
        <p:spPr>
          <a:xfrm>
            <a:off x="3740040" y="3931200"/>
            <a:ext cx="143640" cy="1310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1" name="CustomShape 18"/>
          <p:cNvSpPr/>
          <p:nvPr/>
        </p:nvSpPr>
        <p:spPr>
          <a:xfrm>
            <a:off x="3671640" y="3894120"/>
            <a:ext cx="335160" cy="19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it-IT" sz="7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13</a:t>
            </a:r>
            <a:endParaRPr b="0" lang="it-IT" sz="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19"/>
          <p:cNvSpPr/>
          <p:nvPr/>
        </p:nvSpPr>
        <p:spPr>
          <a:xfrm>
            <a:off x="3624480" y="3802320"/>
            <a:ext cx="143640" cy="143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3" name="CustomShape 20"/>
          <p:cNvSpPr/>
          <p:nvPr/>
        </p:nvSpPr>
        <p:spPr>
          <a:xfrm>
            <a:off x="3559680" y="3774600"/>
            <a:ext cx="335160" cy="19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it-IT" sz="7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14</a:t>
            </a:r>
            <a:endParaRPr b="0" lang="it-IT" sz="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CustomShape 21"/>
          <p:cNvSpPr/>
          <p:nvPr/>
        </p:nvSpPr>
        <p:spPr>
          <a:xfrm>
            <a:off x="3690000" y="3690000"/>
            <a:ext cx="143640" cy="143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5" name="CustomShape 22"/>
          <p:cNvSpPr/>
          <p:nvPr/>
        </p:nvSpPr>
        <p:spPr>
          <a:xfrm>
            <a:off x="3625920" y="3654360"/>
            <a:ext cx="335160" cy="19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it-IT" sz="7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15</a:t>
            </a:r>
            <a:endParaRPr b="0" lang="it-IT" sz="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CustomShape 23"/>
          <p:cNvSpPr/>
          <p:nvPr/>
        </p:nvSpPr>
        <p:spPr>
          <a:xfrm>
            <a:off x="3552840" y="3669840"/>
            <a:ext cx="143640" cy="143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" name="CustomShape 24"/>
          <p:cNvSpPr/>
          <p:nvPr/>
        </p:nvSpPr>
        <p:spPr>
          <a:xfrm>
            <a:off x="3495240" y="3637080"/>
            <a:ext cx="335160" cy="19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it-IT" sz="7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16</a:t>
            </a:r>
            <a:endParaRPr b="0" lang="it-IT" sz="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CustomShape 25"/>
          <p:cNvSpPr/>
          <p:nvPr/>
        </p:nvSpPr>
        <p:spPr>
          <a:xfrm>
            <a:off x="3480120" y="3803760"/>
            <a:ext cx="143640" cy="143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" name="CustomShape 26"/>
          <p:cNvSpPr/>
          <p:nvPr/>
        </p:nvSpPr>
        <p:spPr>
          <a:xfrm>
            <a:off x="3418200" y="3769920"/>
            <a:ext cx="335160" cy="19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it-IT" sz="7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17</a:t>
            </a:r>
            <a:endParaRPr b="0" lang="it-IT" sz="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CustomShape 27"/>
          <p:cNvSpPr/>
          <p:nvPr/>
        </p:nvSpPr>
        <p:spPr>
          <a:xfrm>
            <a:off x="3443400" y="3615120"/>
            <a:ext cx="143640" cy="143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1" name="CustomShape 28"/>
          <p:cNvSpPr/>
          <p:nvPr/>
        </p:nvSpPr>
        <p:spPr>
          <a:xfrm>
            <a:off x="3382560" y="3591000"/>
            <a:ext cx="335160" cy="19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it-IT" sz="7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18</a:t>
            </a:r>
            <a:endParaRPr b="0" lang="it-IT" sz="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CustomShape 29"/>
          <p:cNvSpPr/>
          <p:nvPr/>
        </p:nvSpPr>
        <p:spPr>
          <a:xfrm>
            <a:off x="3339360" y="3545640"/>
            <a:ext cx="143640" cy="143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" name="CustomShape 30"/>
          <p:cNvSpPr/>
          <p:nvPr/>
        </p:nvSpPr>
        <p:spPr>
          <a:xfrm>
            <a:off x="3279960" y="3517200"/>
            <a:ext cx="335160" cy="19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it-IT" sz="7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</a:t>
            </a:r>
            <a:endParaRPr b="0" lang="it-IT" sz="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CustomShape 31"/>
          <p:cNvSpPr/>
          <p:nvPr/>
        </p:nvSpPr>
        <p:spPr>
          <a:xfrm>
            <a:off x="3454560" y="3465720"/>
            <a:ext cx="143640" cy="143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5" name="CustomShape 32"/>
          <p:cNvSpPr/>
          <p:nvPr/>
        </p:nvSpPr>
        <p:spPr>
          <a:xfrm>
            <a:off x="3396240" y="3435840"/>
            <a:ext cx="335160" cy="19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it-IT" sz="7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</a:t>
            </a:r>
            <a:endParaRPr b="0" lang="it-IT" sz="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CustomShape 33"/>
          <p:cNvSpPr/>
          <p:nvPr/>
        </p:nvSpPr>
        <p:spPr>
          <a:xfrm>
            <a:off x="3246120" y="3455280"/>
            <a:ext cx="143640" cy="143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7" name="CustomShape 34"/>
          <p:cNvSpPr/>
          <p:nvPr/>
        </p:nvSpPr>
        <p:spPr>
          <a:xfrm>
            <a:off x="3178800" y="3430800"/>
            <a:ext cx="335160" cy="19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it-IT" sz="7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21</a:t>
            </a:r>
            <a:endParaRPr b="0" lang="it-IT" sz="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CustomShape 35"/>
          <p:cNvSpPr/>
          <p:nvPr/>
        </p:nvSpPr>
        <p:spPr>
          <a:xfrm>
            <a:off x="3345480" y="3390840"/>
            <a:ext cx="143640" cy="143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" name="CustomShape 36"/>
          <p:cNvSpPr/>
          <p:nvPr/>
        </p:nvSpPr>
        <p:spPr>
          <a:xfrm>
            <a:off x="3281400" y="3362760"/>
            <a:ext cx="335160" cy="19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it-IT" sz="7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22</a:t>
            </a:r>
            <a:endParaRPr b="0" lang="it-IT" sz="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CustomShape 37"/>
          <p:cNvSpPr/>
          <p:nvPr/>
        </p:nvSpPr>
        <p:spPr>
          <a:xfrm>
            <a:off x="2743920" y="3519000"/>
            <a:ext cx="143640" cy="143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1" name="CustomShape 38"/>
          <p:cNvSpPr/>
          <p:nvPr/>
        </p:nvSpPr>
        <p:spPr>
          <a:xfrm>
            <a:off x="2686320" y="3486600"/>
            <a:ext cx="335160" cy="19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it-IT" sz="7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23</a:t>
            </a:r>
            <a:endParaRPr b="0" lang="it-IT" sz="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CustomShape 39"/>
          <p:cNvSpPr/>
          <p:nvPr/>
        </p:nvSpPr>
        <p:spPr>
          <a:xfrm>
            <a:off x="3471480" y="3252600"/>
            <a:ext cx="143640" cy="143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3" name="CustomShape 40"/>
          <p:cNvSpPr/>
          <p:nvPr/>
        </p:nvSpPr>
        <p:spPr>
          <a:xfrm>
            <a:off x="3411360" y="3223080"/>
            <a:ext cx="335160" cy="19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it-IT" sz="7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24</a:t>
            </a:r>
            <a:endParaRPr b="0" lang="it-IT" sz="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41"/>
          <p:cNvSpPr/>
          <p:nvPr/>
        </p:nvSpPr>
        <p:spPr>
          <a:xfrm>
            <a:off x="3552120" y="3120840"/>
            <a:ext cx="143640" cy="143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CustomShape 42"/>
          <p:cNvSpPr/>
          <p:nvPr/>
        </p:nvSpPr>
        <p:spPr>
          <a:xfrm>
            <a:off x="3488040" y="3094560"/>
            <a:ext cx="335160" cy="19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it-IT" sz="7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25</a:t>
            </a:r>
            <a:endParaRPr b="0" lang="it-IT" sz="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CustomShape 43"/>
          <p:cNvSpPr/>
          <p:nvPr/>
        </p:nvSpPr>
        <p:spPr>
          <a:xfrm>
            <a:off x="3762000" y="3310920"/>
            <a:ext cx="143640" cy="143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7" name="CustomShape 44"/>
          <p:cNvSpPr/>
          <p:nvPr/>
        </p:nvSpPr>
        <p:spPr>
          <a:xfrm>
            <a:off x="3693960" y="3289320"/>
            <a:ext cx="335160" cy="19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it-IT" sz="7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26</a:t>
            </a:r>
            <a:endParaRPr b="0" lang="it-IT" sz="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203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18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205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magine 1" descr=""/>
          <p:cNvPicPr/>
          <p:nvPr/>
        </p:nvPicPr>
        <p:blipFill>
          <a:blip r:embed="rId1"/>
          <a:stretch/>
        </p:blipFill>
        <p:spPr>
          <a:xfrm>
            <a:off x="0" y="368280"/>
            <a:ext cx="9143640" cy="6121080"/>
          </a:xfrm>
          <a:prstGeom prst="rect">
            <a:avLst/>
          </a:prstGeom>
          <a:ln>
            <a:noFill/>
          </a:ln>
        </p:spPr>
      </p:pic>
      <p:sp>
        <p:nvSpPr>
          <p:cNvPr id="209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21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22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magine 1" descr=""/>
          <p:cNvPicPr/>
          <p:nvPr/>
        </p:nvPicPr>
        <p:blipFill>
          <a:blip r:embed="rId1"/>
          <a:stretch/>
        </p:blipFill>
        <p:spPr>
          <a:xfrm>
            <a:off x="0" y="368280"/>
            <a:ext cx="9143640" cy="6121080"/>
          </a:xfrm>
          <a:prstGeom prst="rect">
            <a:avLst/>
          </a:prstGeom>
          <a:ln>
            <a:noFill/>
          </a:ln>
        </p:spPr>
      </p:pic>
      <p:sp>
        <p:nvSpPr>
          <p:cNvPr id="213" name="CustomShape 1"/>
          <p:cNvSpPr/>
          <p:nvPr/>
        </p:nvSpPr>
        <p:spPr>
          <a:xfrm>
            <a:off x="0" y="0"/>
            <a:ext cx="3059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Tessuto del borgo antico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215" name="CustomShape 1"/>
          <p:cNvSpPr/>
          <p:nvPr/>
        </p:nvSpPr>
        <p:spPr>
          <a:xfrm>
            <a:off x="0" y="0"/>
            <a:ext cx="227628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Ingresso carraio su corte interna di Via Umberto 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magine 1" descr=""/>
          <p:cNvPicPr/>
          <p:nvPr/>
        </p:nvPicPr>
        <p:blipFill>
          <a:blip r:embed="rId1"/>
          <a:stretch/>
        </p:blipFill>
        <p:spPr>
          <a:xfrm>
            <a:off x="0" y="368280"/>
            <a:ext cx="9143640" cy="6121080"/>
          </a:xfrm>
          <a:prstGeom prst="rect">
            <a:avLst/>
          </a:prstGeom>
          <a:ln>
            <a:noFill/>
          </a:ln>
        </p:spPr>
      </p:pic>
      <p:sp>
        <p:nvSpPr>
          <p:cNvPr id="217" name="CustomShape 1"/>
          <p:cNvSpPr/>
          <p:nvPr/>
        </p:nvSpPr>
        <p:spPr>
          <a:xfrm>
            <a:off x="0" y="0"/>
            <a:ext cx="9143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Vuoto del tessuto del borgo antico lungo Via Umberto 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magine 1" descr=""/>
          <p:cNvPicPr/>
          <p:nvPr/>
        </p:nvPicPr>
        <p:blipFill>
          <a:blip r:embed="rId1"/>
          <a:stretch/>
        </p:blipFill>
        <p:spPr>
          <a:xfrm>
            <a:off x="0" y="368280"/>
            <a:ext cx="9143640" cy="6121080"/>
          </a:xfrm>
          <a:prstGeom prst="rect">
            <a:avLst/>
          </a:prstGeom>
          <a:ln>
            <a:noFill/>
          </a:ln>
        </p:spPr>
      </p:pic>
      <p:sp>
        <p:nvSpPr>
          <p:cNvPr id="219" name="CustomShape 1"/>
          <p:cNvSpPr/>
          <p:nvPr/>
        </p:nvSpPr>
        <p:spPr>
          <a:xfrm>
            <a:off x="0" y="0"/>
            <a:ext cx="9143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Vuoto del tessuto del borgo antico lungo Via Umberto 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221" name="CustomShape 1"/>
          <p:cNvSpPr/>
          <p:nvPr/>
        </p:nvSpPr>
        <p:spPr>
          <a:xfrm>
            <a:off x="0" y="0"/>
            <a:ext cx="22762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Ingresso carraio su Via Umberto I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magine 1" descr=""/>
          <p:cNvPicPr/>
          <p:nvPr/>
        </p:nvPicPr>
        <p:blipFill>
          <a:blip r:embed="rId1"/>
          <a:stretch/>
        </p:blipFill>
        <p:spPr>
          <a:xfrm>
            <a:off x="0" y="368280"/>
            <a:ext cx="9143640" cy="6121080"/>
          </a:xfrm>
          <a:prstGeom prst="rect">
            <a:avLst/>
          </a:prstGeom>
          <a:ln>
            <a:noFill/>
          </a:ln>
        </p:spPr>
      </p:pic>
      <p:sp>
        <p:nvSpPr>
          <p:cNvPr id="169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223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23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225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24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227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25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magine 1" descr=""/>
          <p:cNvPicPr/>
          <p:nvPr/>
        </p:nvPicPr>
        <p:blipFill>
          <a:blip r:embed="rId1"/>
          <a:stretch/>
        </p:blipFill>
        <p:spPr>
          <a:xfrm>
            <a:off x="0" y="368280"/>
            <a:ext cx="9143640" cy="6121080"/>
          </a:xfrm>
          <a:prstGeom prst="rect">
            <a:avLst/>
          </a:prstGeom>
          <a:ln>
            <a:noFill/>
          </a:ln>
        </p:spPr>
      </p:pic>
      <p:sp>
        <p:nvSpPr>
          <p:cNvPr id="229" name="CustomShape 1"/>
          <p:cNvSpPr/>
          <p:nvPr/>
        </p:nvSpPr>
        <p:spPr>
          <a:xfrm>
            <a:off x="0" y="0"/>
            <a:ext cx="2267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26 – via Antiche Mura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231" name="CustomShape 1"/>
          <p:cNvSpPr/>
          <p:nvPr/>
        </p:nvSpPr>
        <p:spPr>
          <a:xfrm>
            <a:off x="35640" y="26640"/>
            <a:ext cx="1760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via Antiche Mura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233" name="CustomShape 1"/>
          <p:cNvSpPr/>
          <p:nvPr/>
        </p:nvSpPr>
        <p:spPr>
          <a:xfrm>
            <a:off x="10080" y="26640"/>
            <a:ext cx="1760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via Antiche Mura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235" name="CustomShape 1"/>
          <p:cNvSpPr/>
          <p:nvPr/>
        </p:nvSpPr>
        <p:spPr>
          <a:xfrm>
            <a:off x="10080" y="13680"/>
            <a:ext cx="1760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via Antiche Mura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237" name="CustomShape 1"/>
          <p:cNvSpPr/>
          <p:nvPr/>
        </p:nvSpPr>
        <p:spPr>
          <a:xfrm>
            <a:off x="10080" y="360"/>
            <a:ext cx="1760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via Antiche Mura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10080" y="25560"/>
            <a:ext cx="1760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via Antiche Mura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magine 1" descr=""/>
          <p:cNvPicPr/>
          <p:nvPr/>
        </p:nvPicPr>
        <p:blipFill>
          <a:blip r:embed="rId1"/>
          <a:stretch/>
        </p:blipFill>
        <p:spPr>
          <a:xfrm>
            <a:off x="0" y="368280"/>
            <a:ext cx="9143640" cy="6121080"/>
          </a:xfrm>
          <a:prstGeom prst="rect">
            <a:avLst/>
          </a:prstGeom>
          <a:ln>
            <a:noFill/>
          </a:ln>
        </p:spPr>
      </p:pic>
      <p:sp>
        <p:nvSpPr>
          <p:cNvPr id="241" name="CustomShape 1"/>
          <p:cNvSpPr/>
          <p:nvPr/>
        </p:nvSpPr>
        <p:spPr>
          <a:xfrm>
            <a:off x="19440" y="-1080"/>
            <a:ext cx="3806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SS 25 da Avigliana verso Sant’Ambrogio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magine 1" descr=""/>
          <p:cNvPicPr/>
          <p:nvPr/>
        </p:nvPicPr>
        <p:blipFill>
          <a:blip r:embed="rId1"/>
          <a:stretch/>
        </p:blipFill>
        <p:spPr>
          <a:xfrm>
            <a:off x="0" y="368280"/>
            <a:ext cx="9143640" cy="6121080"/>
          </a:xfrm>
          <a:prstGeom prst="rect">
            <a:avLst/>
          </a:prstGeom>
          <a:ln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magine 1" descr=""/>
          <p:cNvPicPr/>
          <p:nvPr/>
        </p:nvPicPr>
        <p:blipFill>
          <a:blip r:embed="rId1"/>
          <a:stretch/>
        </p:blipFill>
        <p:spPr>
          <a:xfrm>
            <a:off x="350640" y="490680"/>
            <a:ext cx="8442360" cy="6331680"/>
          </a:xfrm>
          <a:prstGeom prst="rect">
            <a:avLst/>
          </a:prstGeom>
          <a:ln>
            <a:noFill/>
          </a:ln>
        </p:spPr>
      </p:pic>
      <p:sp>
        <p:nvSpPr>
          <p:cNvPr id="243" name="CustomShape 1"/>
          <p:cNvSpPr/>
          <p:nvPr/>
        </p:nvSpPr>
        <p:spPr>
          <a:xfrm>
            <a:off x="12960" y="-1080"/>
            <a:ext cx="2439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Tessuto del borgo antico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magine 1" descr=""/>
          <p:cNvPicPr/>
          <p:nvPr/>
        </p:nvPicPr>
        <p:blipFill>
          <a:blip r:embed="rId1"/>
          <a:stretch/>
        </p:blipFill>
        <p:spPr>
          <a:xfrm>
            <a:off x="269640" y="404640"/>
            <a:ext cx="8604000" cy="6453000"/>
          </a:xfrm>
          <a:prstGeom prst="rect">
            <a:avLst/>
          </a:prstGeom>
          <a:ln>
            <a:noFill/>
          </a:ln>
        </p:spPr>
      </p:pic>
      <p:sp>
        <p:nvSpPr>
          <p:cNvPr id="245" name="CustomShape 1"/>
          <p:cNvSpPr/>
          <p:nvPr/>
        </p:nvSpPr>
        <p:spPr>
          <a:xfrm>
            <a:off x="25920" y="-1080"/>
            <a:ext cx="4247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Piazza del Comune – Via Caduti per la Patria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7920" y="-1080"/>
            <a:ext cx="1109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Municipio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7" name="Immagine 3" descr=""/>
          <p:cNvPicPr/>
          <p:nvPr/>
        </p:nvPicPr>
        <p:blipFill>
          <a:blip r:embed="rId1"/>
          <a:stretch/>
        </p:blipFill>
        <p:spPr>
          <a:xfrm>
            <a:off x="25920" y="828000"/>
            <a:ext cx="9117720" cy="5121000"/>
          </a:xfrm>
          <a:prstGeom prst="rect">
            <a:avLst/>
          </a:prstGeom>
          <a:ln>
            <a:noFill/>
          </a:ln>
        </p:spPr>
      </p:pic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magine 2" descr=""/>
          <p:cNvPicPr/>
          <p:nvPr/>
        </p:nvPicPr>
        <p:blipFill>
          <a:blip r:embed="rId1"/>
          <a:stretch/>
        </p:blipFill>
        <p:spPr>
          <a:xfrm>
            <a:off x="0" y="870480"/>
            <a:ext cx="9143640" cy="5116680"/>
          </a:xfrm>
          <a:prstGeom prst="rect">
            <a:avLst/>
          </a:prstGeom>
          <a:ln>
            <a:noFill/>
          </a:ln>
        </p:spPr>
      </p:pic>
      <p:sp>
        <p:nvSpPr>
          <p:cNvPr id="249" name="CustomShape 1"/>
          <p:cNvSpPr/>
          <p:nvPr/>
        </p:nvSpPr>
        <p:spPr>
          <a:xfrm>
            <a:off x="22680" y="-1080"/>
            <a:ext cx="36709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Maglificio e la Sacra da Via Sestriere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magine 1" descr=""/>
          <p:cNvPicPr/>
          <p:nvPr/>
        </p:nvPicPr>
        <p:blipFill>
          <a:blip r:embed="rId1"/>
          <a:stretch/>
        </p:blipFill>
        <p:spPr>
          <a:xfrm>
            <a:off x="305640" y="458640"/>
            <a:ext cx="8532000" cy="6399000"/>
          </a:xfrm>
          <a:prstGeom prst="rect">
            <a:avLst/>
          </a:prstGeom>
          <a:ln>
            <a:noFill/>
          </a:ln>
        </p:spPr>
      </p:pic>
      <p:sp>
        <p:nvSpPr>
          <p:cNvPr id="251" name="CustomShape 1"/>
          <p:cNvSpPr/>
          <p:nvPr/>
        </p:nvSpPr>
        <p:spPr>
          <a:xfrm>
            <a:off x="22680" y="-1080"/>
            <a:ext cx="36709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Maglificio e la Sacra da Via Sestriere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magine 2" descr=""/>
          <p:cNvPicPr/>
          <p:nvPr/>
        </p:nvPicPr>
        <p:blipFill>
          <a:blip r:embed="rId1"/>
          <a:stretch/>
        </p:blipFill>
        <p:spPr>
          <a:xfrm>
            <a:off x="0" y="862200"/>
            <a:ext cx="9143640" cy="5132880"/>
          </a:xfrm>
          <a:prstGeom prst="rect">
            <a:avLst/>
          </a:prstGeom>
          <a:ln>
            <a:noFill/>
          </a:ln>
        </p:spPr>
      </p:pic>
      <p:sp>
        <p:nvSpPr>
          <p:cNvPr id="253" name="CustomShape 1"/>
          <p:cNvSpPr/>
          <p:nvPr/>
        </p:nvSpPr>
        <p:spPr>
          <a:xfrm>
            <a:off x="22680" y="-1080"/>
            <a:ext cx="36709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Maglificio e la Sacra da Via Sestriere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magine 1" descr=""/>
          <p:cNvPicPr/>
          <p:nvPr/>
        </p:nvPicPr>
        <p:blipFill>
          <a:blip r:embed="rId1"/>
          <a:stretch/>
        </p:blipFill>
        <p:spPr>
          <a:xfrm>
            <a:off x="2000160" y="0"/>
            <a:ext cx="5143320" cy="6857640"/>
          </a:xfrm>
          <a:prstGeom prst="rect">
            <a:avLst/>
          </a:prstGeom>
          <a:ln>
            <a:noFill/>
          </a:ln>
        </p:spPr>
      </p:pic>
      <p:sp>
        <p:nvSpPr>
          <p:cNvPr id="255" name="CustomShape 1"/>
          <p:cNvSpPr/>
          <p:nvPr/>
        </p:nvSpPr>
        <p:spPr>
          <a:xfrm>
            <a:off x="0" y="-1080"/>
            <a:ext cx="19998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Corte interna del Maglificio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magine 1" descr=""/>
          <p:cNvPicPr/>
          <p:nvPr/>
        </p:nvPicPr>
        <p:blipFill>
          <a:blip r:embed="rId1"/>
          <a:stretch/>
        </p:blipFill>
        <p:spPr>
          <a:xfrm>
            <a:off x="2000160" y="0"/>
            <a:ext cx="5143320" cy="6857640"/>
          </a:xfrm>
          <a:prstGeom prst="rect">
            <a:avLst/>
          </a:prstGeom>
          <a:ln>
            <a:noFill/>
          </a:ln>
        </p:spPr>
      </p:pic>
      <p:sp>
        <p:nvSpPr>
          <p:cNvPr id="257" name="CustomShape 1"/>
          <p:cNvSpPr/>
          <p:nvPr/>
        </p:nvSpPr>
        <p:spPr>
          <a:xfrm>
            <a:off x="0" y="-1080"/>
            <a:ext cx="19998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Corte interna del Maglificio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magine 1" descr=""/>
          <p:cNvPicPr/>
          <p:nvPr/>
        </p:nvPicPr>
        <p:blipFill>
          <a:blip r:embed="rId1"/>
          <a:stretch/>
        </p:blipFill>
        <p:spPr>
          <a:xfrm>
            <a:off x="2000160" y="0"/>
            <a:ext cx="5143320" cy="6857640"/>
          </a:xfrm>
          <a:prstGeom prst="rect">
            <a:avLst/>
          </a:prstGeom>
          <a:ln>
            <a:noFill/>
          </a:ln>
        </p:spPr>
      </p:pic>
      <p:sp>
        <p:nvSpPr>
          <p:cNvPr id="259" name="CustomShape 1"/>
          <p:cNvSpPr/>
          <p:nvPr/>
        </p:nvSpPr>
        <p:spPr>
          <a:xfrm>
            <a:off x="0" y="-1080"/>
            <a:ext cx="19998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Via I Maggio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0" y="-1080"/>
            <a:ext cx="3419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Piazza della stazione ferroviaria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1" name="Immagine 4" descr=""/>
          <p:cNvPicPr/>
          <p:nvPr/>
        </p:nvPicPr>
        <p:blipFill>
          <a:blip r:embed="rId1"/>
          <a:stretch/>
        </p:blipFill>
        <p:spPr>
          <a:xfrm>
            <a:off x="269640" y="404640"/>
            <a:ext cx="8604000" cy="645300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magine 1" descr=""/>
          <p:cNvPicPr/>
          <p:nvPr/>
        </p:nvPicPr>
        <p:blipFill>
          <a:blip r:embed="rId1"/>
          <a:stretch/>
        </p:blipFill>
        <p:spPr>
          <a:xfrm>
            <a:off x="0" y="368280"/>
            <a:ext cx="9143640" cy="6121080"/>
          </a:xfrm>
          <a:prstGeom prst="rect">
            <a:avLst/>
          </a:prstGeom>
          <a:ln>
            <a:noFill/>
          </a:ln>
        </p:spPr>
      </p:pic>
      <p:sp>
        <p:nvSpPr>
          <p:cNvPr id="173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magine 2" descr=""/>
          <p:cNvPicPr/>
          <p:nvPr/>
        </p:nvPicPr>
        <p:blipFill>
          <a:blip r:embed="rId1"/>
          <a:stretch/>
        </p:blipFill>
        <p:spPr>
          <a:xfrm>
            <a:off x="245520" y="368280"/>
            <a:ext cx="8652600" cy="6489360"/>
          </a:xfrm>
          <a:prstGeom prst="rect">
            <a:avLst/>
          </a:prstGeom>
          <a:ln>
            <a:noFill/>
          </a:ln>
        </p:spPr>
      </p:pic>
      <p:sp>
        <p:nvSpPr>
          <p:cNvPr id="263" name="CustomShape 1"/>
          <p:cNvSpPr/>
          <p:nvPr/>
        </p:nvSpPr>
        <p:spPr>
          <a:xfrm>
            <a:off x="0" y="-1080"/>
            <a:ext cx="3419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Piazza della stazione ferroviaria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magine 2" descr=""/>
          <p:cNvPicPr/>
          <p:nvPr/>
        </p:nvPicPr>
        <p:blipFill>
          <a:blip r:embed="rId1"/>
          <a:stretch/>
        </p:blipFill>
        <p:spPr>
          <a:xfrm>
            <a:off x="269640" y="395640"/>
            <a:ext cx="8604000" cy="6453000"/>
          </a:xfrm>
          <a:prstGeom prst="rect">
            <a:avLst/>
          </a:prstGeom>
          <a:ln>
            <a:noFill/>
          </a:ln>
        </p:spPr>
      </p:pic>
      <p:sp>
        <p:nvSpPr>
          <p:cNvPr id="265" name="CustomShape 1"/>
          <p:cNvSpPr/>
          <p:nvPr/>
        </p:nvSpPr>
        <p:spPr>
          <a:xfrm>
            <a:off x="0" y="-1080"/>
            <a:ext cx="3419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Stazione ferroviaria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magine 2" descr=""/>
          <p:cNvPicPr/>
          <p:nvPr/>
        </p:nvPicPr>
        <p:blipFill>
          <a:blip r:embed="rId1"/>
          <a:stretch/>
        </p:blipFill>
        <p:spPr>
          <a:xfrm>
            <a:off x="233640" y="350640"/>
            <a:ext cx="8676000" cy="6507000"/>
          </a:xfrm>
          <a:prstGeom prst="rect">
            <a:avLst/>
          </a:prstGeom>
          <a:ln>
            <a:noFill/>
          </a:ln>
        </p:spPr>
      </p:pic>
      <p:sp>
        <p:nvSpPr>
          <p:cNvPr id="267" name="CustomShape 1"/>
          <p:cNvSpPr/>
          <p:nvPr/>
        </p:nvSpPr>
        <p:spPr>
          <a:xfrm>
            <a:off x="0" y="-1080"/>
            <a:ext cx="3419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Largo Baden Powell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magine 2" descr=""/>
          <p:cNvPicPr/>
          <p:nvPr/>
        </p:nvPicPr>
        <p:blipFill>
          <a:blip r:embed="rId1"/>
          <a:stretch/>
        </p:blipFill>
        <p:spPr>
          <a:xfrm>
            <a:off x="269640" y="404640"/>
            <a:ext cx="8604000" cy="6453000"/>
          </a:xfrm>
          <a:prstGeom prst="rect">
            <a:avLst/>
          </a:prstGeom>
          <a:ln>
            <a:noFill/>
          </a:ln>
        </p:spPr>
      </p:pic>
      <p:sp>
        <p:nvSpPr>
          <p:cNvPr id="269" name="CustomShape 1"/>
          <p:cNvSpPr/>
          <p:nvPr/>
        </p:nvSpPr>
        <p:spPr>
          <a:xfrm>
            <a:off x="0" y="-1080"/>
            <a:ext cx="3419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Largo Baden Powell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0" y="-1080"/>
            <a:ext cx="3419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Largo Baden Powell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1" name="Immagine 4" descr=""/>
          <p:cNvPicPr/>
          <p:nvPr/>
        </p:nvPicPr>
        <p:blipFill>
          <a:blip r:embed="rId1"/>
          <a:stretch/>
        </p:blipFill>
        <p:spPr>
          <a:xfrm>
            <a:off x="269640" y="368280"/>
            <a:ext cx="8604000" cy="6453000"/>
          </a:xfrm>
          <a:prstGeom prst="rect">
            <a:avLst/>
          </a:prstGeom>
          <a:ln>
            <a:noFill/>
          </a:ln>
        </p:spPr>
      </p:pic>
    </p:spTree>
  </p:cSld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magine 2" descr=""/>
          <p:cNvPicPr/>
          <p:nvPr/>
        </p:nvPicPr>
        <p:blipFill>
          <a:blip r:embed="rId1"/>
          <a:stretch/>
        </p:blipFill>
        <p:spPr>
          <a:xfrm>
            <a:off x="269640" y="404640"/>
            <a:ext cx="8604000" cy="6453000"/>
          </a:xfrm>
          <a:prstGeom prst="rect">
            <a:avLst/>
          </a:prstGeom>
          <a:ln>
            <a:noFill/>
          </a:ln>
        </p:spPr>
      </p:pic>
      <p:sp>
        <p:nvSpPr>
          <p:cNvPr id="273" name="CustomShape 1"/>
          <p:cNvSpPr/>
          <p:nvPr/>
        </p:nvSpPr>
        <p:spPr>
          <a:xfrm>
            <a:off x="0" y="-1080"/>
            <a:ext cx="3419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Piazza IV Novembre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0" y="-1080"/>
            <a:ext cx="3419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Piazza IV Novembre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5" name="Immagine 4" descr=""/>
          <p:cNvPicPr/>
          <p:nvPr/>
        </p:nvPicPr>
        <p:blipFill>
          <a:blip r:embed="rId1"/>
          <a:stretch/>
        </p:blipFill>
        <p:spPr>
          <a:xfrm>
            <a:off x="269640" y="404640"/>
            <a:ext cx="8604000" cy="6453000"/>
          </a:xfrm>
          <a:prstGeom prst="rect">
            <a:avLst/>
          </a:prstGeom>
          <a:ln>
            <a:noFill/>
          </a:ln>
        </p:spPr>
      </p:pic>
    </p:spTree>
  </p:cSld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0" y="-1080"/>
            <a:ext cx="3419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Piazza IV Novembre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7" name="Immagine 4" descr=""/>
          <p:cNvPicPr/>
          <p:nvPr/>
        </p:nvPicPr>
        <p:blipFill>
          <a:blip r:embed="rId1"/>
          <a:stretch/>
        </p:blipFill>
        <p:spPr>
          <a:xfrm>
            <a:off x="2000160" y="0"/>
            <a:ext cx="5143320" cy="6857640"/>
          </a:xfrm>
          <a:prstGeom prst="rect">
            <a:avLst/>
          </a:prstGeom>
          <a:ln>
            <a:noFill/>
          </a:ln>
        </p:spPr>
      </p:pic>
    </p:spTree>
  </p:cSld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0" y="-1080"/>
            <a:ext cx="3419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Piazza IV Novembre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9" name="Immagine 6" descr=""/>
          <p:cNvPicPr/>
          <p:nvPr/>
        </p:nvPicPr>
        <p:blipFill>
          <a:blip r:embed="rId1"/>
          <a:stretch/>
        </p:blipFill>
        <p:spPr>
          <a:xfrm>
            <a:off x="269640" y="404640"/>
            <a:ext cx="8604000" cy="645300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magine 1" descr=""/>
          <p:cNvPicPr/>
          <p:nvPr/>
        </p:nvPicPr>
        <p:blipFill>
          <a:blip r:embed="rId1"/>
          <a:stretch/>
        </p:blipFill>
        <p:spPr>
          <a:xfrm>
            <a:off x="0" y="368280"/>
            <a:ext cx="9143640" cy="6121080"/>
          </a:xfrm>
          <a:prstGeom prst="rect">
            <a:avLst/>
          </a:prstGeom>
          <a:ln>
            <a:noFill/>
          </a:ln>
        </p:spPr>
      </p:pic>
      <p:sp>
        <p:nvSpPr>
          <p:cNvPr id="175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177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179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magine 1" descr=""/>
          <p:cNvPicPr/>
          <p:nvPr/>
        </p:nvPicPr>
        <p:blipFill>
          <a:blip r:embed="rId1"/>
          <a:stretch/>
        </p:blipFill>
        <p:spPr>
          <a:xfrm>
            <a:off x="2276640" y="0"/>
            <a:ext cx="4590720" cy="6857640"/>
          </a:xfrm>
          <a:prstGeom prst="rect">
            <a:avLst/>
          </a:prstGeom>
          <a:ln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0" y="0"/>
            <a:ext cx="683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</a:t>
            </a:r>
            <a:endParaRPr b="0" lang="it-I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</TotalTime>
  <Application>LibreOffice/5.2.7.2$Windows_x86 LibreOffice_project/2b7f1e640c46ceb28adf43ee075a6e8b8439ed10</Application>
  <Words>197</Words>
  <Paragraphs>84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2018-10-11T14:11:54Z</dcterms:created>
  <dc:creator>CDP4</dc:creator>
  <dc:description/>
  <dc:language>it-IT</dc:language>
  <cp:lastModifiedBy/>
  <dcterms:modified xsi:type="dcterms:W3CDTF">2018-11-15T11:13:56Z</dcterms:modified>
  <cp:revision>23</cp:revision>
  <dc:subject/>
  <dc:title>Album foto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Presentazione su schermo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58</vt:i4>
  </property>
</Properties>
</file>